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292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608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534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74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09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853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517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24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51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40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91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677BF-356E-40E8-B78F-7D449CB8FCAF}" type="datetimeFigureOut">
              <a:rPr lang="de-DE" smtClean="0"/>
              <a:t>19.02.2025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11CE8-6037-4811-9D2C-11831F2072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5748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25235C0-B252-4CCE-9C62-C4CB68C84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117116"/>
              </p:ext>
            </p:extLst>
          </p:nvPr>
        </p:nvGraphicFramePr>
        <p:xfrm>
          <a:off x="0" y="1984917"/>
          <a:ext cx="6858000" cy="66181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6453">
                  <a:extLst>
                    <a:ext uri="{9D8B030D-6E8A-4147-A177-3AD203B41FA5}">
                      <a16:colId xmlns:a16="http://schemas.microsoft.com/office/drawing/2014/main" val="2548896207"/>
                    </a:ext>
                  </a:extLst>
                </a:gridCol>
                <a:gridCol w="1022684">
                  <a:extLst>
                    <a:ext uri="{9D8B030D-6E8A-4147-A177-3AD203B41FA5}">
                      <a16:colId xmlns:a16="http://schemas.microsoft.com/office/drawing/2014/main" val="2382113690"/>
                    </a:ext>
                  </a:extLst>
                </a:gridCol>
                <a:gridCol w="1106905">
                  <a:extLst>
                    <a:ext uri="{9D8B030D-6E8A-4147-A177-3AD203B41FA5}">
                      <a16:colId xmlns:a16="http://schemas.microsoft.com/office/drawing/2014/main" val="2870606017"/>
                    </a:ext>
                  </a:extLst>
                </a:gridCol>
                <a:gridCol w="1118937">
                  <a:extLst>
                    <a:ext uri="{9D8B030D-6E8A-4147-A177-3AD203B41FA5}">
                      <a16:colId xmlns:a16="http://schemas.microsoft.com/office/drawing/2014/main" val="1723813098"/>
                    </a:ext>
                  </a:extLst>
                </a:gridCol>
                <a:gridCol w="745958">
                  <a:extLst>
                    <a:ext uri="{9D8B030D-6E8A-4147-A177-3AD203B41FA5}">
                      <a16:colId xmlns:a16="http://schemas.microsoft.com/office/drawing/2014/main" val="4291604244"/>
                    </a:ext>
                  </a:extLst>
                </a:gridCol>
                <a:gridCol w="1167063">
                  <a:extLst>
                    <a:ext uri="{9D8B030D-6E8A-4147-A177-3AD203B41FA5}">
                      <a16:colId xmlns:a16="http://schemas.microsoft.com/office/drawing/2014/main" val="793214632"/>
                    </a:ext>
                  </a:extLst>
                </a:gridCol>
              </a:tblGrid>
              <a:tr h="904088">
                <a:tc>
                  <a:txBody>
                    <a:bodyPr/>
                    <a:lstStyle/>
                    <a:p>
                      <a:r>
                        <a:rPr lang="de-DE" dirty="0" smtClean="0"/>
                        <a:t>Kurs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Zeit in min</a:t>
                      </a:r>
                      <a:r>
                        <a:rPr lang="de-DE" dirty="0" smtClean="0"/>
                        <a:t>.</a:t>
                      </a:r>
                    </a:p>
                    <a:p>
                      <a:r>
                        <a:rPr lang="de-DE" dirty="0" smtClean="0"/>
                        <a:t>(15min=1P)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Anreise</a:t>
                      </a:r>
                    </a:p>
                    <a:p>
                      <a:r>
                        <a:rPr lang="de-DE" dirty="0" smtClean="0"/>
                        <a:t>(</a:t>
                      </a:r>
                      <a:r>
                        <a:rPr lang="de-DE" dirty="0" err="1" smtClean="0"/>
                        <a:t>Fuß,Fahrrad</a:t>
                      </a:r>
                      <a:r>
                        <a:rPr lang="de-DE" dirty="0" smtClean="0"/>
                        <a:t>=3P)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Mehrweg-flasche Ja/Nein (1P)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Punkte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Unterschrift des Übungsleitenden 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120421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15484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794338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09189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79409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040923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260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82548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479180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12756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8550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5292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355908"/>
                  </a:ext>
                </a:extLst>
              </a:tr>
            </a:tbl>
          </a:graphicData>
        </a:graphic>
      </p:graphicFrame>
      <p:pic>
        <p:nvPicPr>
          <p:cNvPr id="7" name="Grafik 6">
            <a:extLst>
              <a:ext uri="{FF2B5EF4-FFF2-40B4-BE49-F238E27FC236}">
                <a16:creationId xmlns:a16="http://schemas.microsoft.com/office/drawing/2014/main" id="{314C1F67-AD68-4176-B97C-2884FADBFC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4" y="0"/>
            <a:ext cx="3065171" cy="654832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440FDE69-F9FB-4080-BEEA-90AB0E8D97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565" y="0"/>
            <a:ext cx="656822" cy="656822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D47172FE-F5B6-4F8B-AEB7-72CE4C611416}"/>
              </a:ext>
            </a:extLst>
          </p:cNvPr>
          <p:cNvSpPr txBox="1"/>
          <p:nvPr/>
        </p:nvSpPr>
        <p:spPr>
          <a:xfrm>
            <a:off x="2092817" y="654832"/>
            <a:ext cx="253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u="sng" dirty="0"/>
              <a:t>Green League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3AA6C4CE-AC8C-4F2A-BFF1-439F7BB9C0E0}"/>
              </a:ext>
            </a:extLst>
          </p:cNvPr>
          <p:cNvSpPr txBox="1"/>
          <p:nvPr/>
        </p:nvSpPr>
        <p:spPr>
          <a:xfrm>
            <a:off x="64394" y="1227010"/>
            <a:ext cx="4007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smtClean="0"/>
              <a:t>Name:_________________________</a:t>
            </a:r>
            <a:endParaRPr lang="de-DE" sz="1400" dirty="0"/>
          </a:p>
          <a:p>
            <a:pPr>
              <a:lnSpc>
                <a:spcPct val="150000"/>
              </a:lnSpc>
            </a:pPr>
            <a:r>
              <a:rPr lang="de-DE" sz="1400" dirty="0" smtClean="0"/>
              <a:t>Vorname:__________________________</a:t>
            </a:r>
            <a:endParaRPr lang="de-DE" sz="14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7404D55-B759-4B51-A46C-86B931E8F981}"/>
              </a:ext>
            </a:extLst>
          </p:cNvPr>
          <p:cNvSpPr txBox="1"/>
          <p:nvPr/>
        </p:nvSpPr>
        <p:spPr>
          <a:xfrm>
            <a:off x="64394" y="9329853"/>
            <a:ext cx="53451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_____________________________________________</a:t>
            </a:r>
          </a:p>
          <a:p>
            <a:r>
              <a:rPr lang="de-DE" sz="1100" dirty="0" smtClean="0"/>
              <a:t>Unterschrift des Teilnehmenden:</a:t>
            </a:r>
            <a:endParaRPr lang="de-DE" sz="11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04C3CAE-684A-43CF-AD7B-B28DDA8631C8}"/>
              </a:ext>
            </a:extLst>
          </p:cNvPr>
          <p:cNvSpPr txBox="1"/>
          <p:nvPr/>
        </p:nvSpPr>
        <p:spPr>
          <a:xfrm>
            <a:off x="4048763" y="1550176"/>
            <a:ext cx="2721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100" dirty="0" smtClean="0"/>
              <a:t>___________________</a:t>
            </a:r>
          </a:p>
          <a:p>
            <a:pPr algn="r"/>
            <a:r>
              <a:rPr lang="de-DE" sz="1100" dirty="0" smtClean="0"/>
              <a:t>Monat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242787" y="1068719"/>
            <a:ext cx="237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www.green-league.de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64394" y="8603109"/>
            <a:ext cx="6729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Info: Bitte ein Foto von der Tabelle, nach dem Ausfüllen von 3 Zeilen und am Ende des Monats, mir per Mail schicken, damit die Punkte auf der Website eintragen werden können. 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7411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625235C0-B252-4CCE-9C62-C4CB68C84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341411"/>
              </p:ext>
            </p:extLst>
          </p:nvPr>
        </p:nvGraphicFramePr>
        <p:xfrm>
          <a:off x="0" y="1978660"/>
          <a:ext cx="6858000" cy="6607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6453">
                  <a:extLst>
                    <a:ext uri="{9D8B030D-6E8A-4147-A177-3AD203B41FA5}">
                      <a16:colId xmlns:a16="http://schemas.microsoft.com/office/drawing/2014/main" val="2548896207"/>
                    </a:ext>
                  </a:extLst>
                </a:gridCol>
                <a:gridCol w="1022684">
                  <a:extLst>
                    <a:ext uri="{9D8B030D-6E8A-4147-A177-3AD203B41FA5}">
                      <a16:colId xmlns:a16="http://schemas.microsoft.com/office/drawing/2014/main" val="2382113690"/>
                    </a:ext>
                  </a:extLst>
                </a:gridCol>
                <a:gridCol w="1106905">
                  <a:extLst>
                    <a:ext uri="{9D8B030D-6E8A-4147-A177-3AD203B41FA5}">
                      <a16:colId xmlns:a16="http://schemas.microsoft.com/office/drawing/2014/main" val="2870606017"/>
                    </a:ext>
                  </a:extLst>
                </a:gridCol>
                <a:gridCol w="1118937">
                  <a:extLst>
                    <a:ext uri="{9D8B030D-6E8A-4147-A177-3AD203B41FA5}">
                      <a16:colId xmlns:a16="http://schemas.microsoft.com/office/drawing/2014/main" val="1723813098"/>
                    </a:ext>
                  </a:extLst>
                </a:gridCol>
                <a:gridCol w="745958">
                  <a:extLst>
                    <a:ext uri="{9D8B030D-6E8A-4147-A177-3AD203B41FA5}">
                      <a16:colId xmlns:a16="http://schemas.microsoft.com/office/drawing/2014/main" val="4291604244"/>
                    </a:ext>
                  </a:extLst>
                </a:gridCol>
                <a:gridCol w="1167063">
                  <a:extLst>
                    <a:ext uri="{9D8B030D-6E8A-4147-A177-3AD203B41FA5}">
                      <a16:colId xmlns:a16="http://schemas.microsoft.com/office/drawing/2014/main" val="793214632"/>
                    </a:ext>
                  </a:extLst>
                </a:gridCol>
              </a:tblGrid>
              <a:tr h="904088">
                <a:tc>
                  <a:txBody>
                    <a:bodyPr/>
                    <a:lstStyle/>
                    <a:p>
                      <a:r>
                        <a:rPr lang="de-DE" dirty="0" smtClean="0"/>
                        <a:t>Course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Time </a:t>
                      </a:r>
                      <a:r>
                        <a:rPr lang="de-DE" dirty="0"/>
                        <a:t>in min</a:t>
                      </a:r>
                      <a:r>
                        <a:rPr lang="de-DE" dirty="0" smtClean="0"/>
                        <a:t>.</a:t>
                      </a:r>
                    </a:p>
                    <a:p>
                      <a:r>
                        <a:rPr lang="de-DE" dirty="0" smtClean="0"/>
                        <a:t>(15min=1P)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Arrival (Foot,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dirty="0" smtClean="0"/>
                        <a:t>bike=3P)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Reusable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bottle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yes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no</a:t>
                      </a:r>
                      <a:r>
                        <a:rPr lang="de-DE" dirty="0" smtClean="0"/>
                        <a:t> (1P)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Points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Signature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the</a:t>
                      </a:r>
                      <a:r>
                        <a:rPr lang="de-DE" dirty="0" smtClean="0"/>
                        <a:t> Trainer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120421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915484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794338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09189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79409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040923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260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825484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479180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012756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8550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152925"/>
                  </a:ext>
                </a:extLst>
              </a:tr>
              <a:tr h="475316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355908"/>
                  </a:ext>
                </a:extLst>
              </a:tr>
            </a:tbl>
          </a:graphicData>
        </a:graphic>
      </p:graphicFrame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08" y="0"/>
            <a:ext cx="3060457" cy="65232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40FDE69-F9FB-4080-BEEA-90AB0E8D97B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565" y="0"/>
            <a:ext cx="656822" cy="656822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47172FE-F5B6-4F8B-AEB7-72CE4C611416}"/>
              </a:ext>
            </a:extLst>
          </p:cNvPr>
          <p:cNvSpPr txBox="1"/>
          <p:nvPr/>
        </p:nvSpPr>
        <p:spPr>
          <a:xfrm>
            <a:off x="2092817" y="654832"/>
            <a:ext cx="2537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u="sng" dirty="0"/>
              <a:t>Green League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A6C4CE-AC8C-4F2A-BFF1-439F7BB9C0E0}"/>
              </a:ext>
            </a:extLst>
          </p:cNvPr>
          <p:cNvSpPr txBox="1"/>
          <p:nvPr/>
        </p:nvSpPr>
        <p:spPr>
          <a:xfrm>
            <a:off x="64394" y="1227010"/>
            <a:ext cx="4007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400" dirty="0" smtClean="0"/>
              <a:t>Name:_________________________</a:t>
            </a:r>
            <a:endParaRPr lang="de-DE" sz="1400" dirty="0"/>
          </a:p>
          <a:p>
            <a:pPr>
              <a:lnSpc>
                <a:spcPct val="150000"/>
              </a:lnSpc>
            </a:pPr>
            <a:r>
              <a:rPr lang="de-DE" sz="1400" dirty="0" smtClean="0"/>
              <a:t>First Name:__________________________</a:t>
            </a:r>
            <a:endParaRPr lang="de-DE" sz="14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04C3CAE-684A-43CF-AD7B-B28DDA8631C8}"/>
              </a:ext>
            </a:extLst>
          </p:cNvPr>
          <p:cNvSpPr txBox="1"/>
          <p:nvPr/>
        </p:nvSpPr>
        <p:spPr>
          <a:xfrm>
            <a:off x="4048763" y="1550176"/>
            <a:ext cx="27215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100" dirty="0" smtClean="0"/>
              <a:t>___________________</a:t>
            </a:r>
          </a:p>
          <a:p>
            <a:pPr algn="r"/>
            <a:r>
              <a:rPr lang="de-DE" sz="1100" dirty="0" err="1" smtClean="0"/>
              <a:t>Month</a:t>
            </a:r>
            <a:endParaRPr lang="de-DE" sz="1100" dirty="0" smtClean="0"/>
          </a:p>
        </p:txBody>
      </p:sp>
      <p:sp>
        <p:nvSpPr>
          <p:cNvPr id="8" name="Textfeld 7"/>
          <p:cNvSpPr txBox="1"/>
          <p:nvPr/>
        </p:nvSpPr>
        <p:spPr>
          <a:xfrm>
            <a:off x="2242787" y="1068719"/>
            <a:ext cx="2372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www.green-league.de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7404D55-B759-4B51-A46C-86B931E8F981}"/>
              </a:ext>
            </a:extLst>
          </p:cNvPr>
          <p:cNvSpPr txBox="1"/>
          <p:nvPr/>
        </p:nvSpPr>
        <p:spPr>
          <a:xfrm>
            <a:off x="64394" y="9329853"/>
            <a:ext cx="53451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_____________________________________________</a:t>
            </a:r>
          </a:p>
          <a:p>
            <a:r>
              <a:rPr lang="de-DE" sz="1100" dirty="0" err="1"/>
              <a:t>Signature</a:t>
            </a:r>
            <a:r>
              <a:rPr lang="de-DE" sz="1100" dirty="0"/>
              <a:t> </a:t>
            </a:r>
            <a:r>
              <a:rPr lang="de-DE" sz="1100" dirty="0" err="1"/>
              <a:t>of</a:t>
            </a:r>
            <a:r>
              <a:rPr lang="de-DE" sz="1100" dirty="0"/>
              <a:t> </a:t>
            </a:r>
            <a:r>
              <a:rPr lang="de-DE" sz="1100" dirty="0" err="1"/>
              <a:t>the</a:t>
            </a:r>
            <a:r>
              <a:rPr lang="de-DE" sz="1100" dirty="0"/>
              <a:t> </a:t>
            </a:r>
            <a:r>
              <a:rPr lang="de-DE" sz="1100" dirty="0" err="1"/>
              <a:t>participant</a:t>
            </a:r>
            <a:r>
              <a:rPr lang="de-DE" sz="1100" dirty="0"/>
              <a:t> :</a:t>
            </a:r>
          </a:p>
        </p:txBody>
      </p:sp>
      <p:sp>
        <p:nvSpPr>
          <p:cNvPr id="10" name="Rechteck 9"/>
          <p:cNvSpPr/>
          <p:nvPr/>
        </p:nvSpPr>
        <p:spPr>
          <a:xfrm>
            <a:off x="64394" y="8596852"/>
            <a:ext cx="6705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Info: Please send me a photo of the table after filling out 3 lines and at the end of the month by email so that the points can be entered on the website.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087491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147</Words>
  <Application>Microsoft Office PowerPoint</Application>
  <PresentationFormat>A4-Papier (210 x 297 mm)</PresentationFormat>
  <Paragraphs>33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Oliver Rau</dc:creator>
  <cp:lastModifiedBy>Oliver Rau</cp:lastModifiedBy>
  <cp:revision>21</cp:revision>
  <cp:lastPrinted>2024-09-19T08:30:00Z</cp:lastPrinted>
  <dcterms:created xsi:type="dcterms:W3CDTF">2024-09-19T08:13:12Z</dcterms:created>
  <dcterms:modified xsi:type="dcterms:W3CDTF">2025-02-19T13:53:39Z</dcterms:modified>
</cp:coreProperties>
</file>